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9" r:id="rId2"/>
  </p:sldMasterIdLst>
  <p:notesMasterIdLst>
    <p:notesMasterId r:id="rId4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94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5" r:id="rId42"/>
  </p:sldIdLst>
  <p:sldSz cx="9144000" cy="5143500" type="screen16x9"/>
  <p:notesSz cx="6858000" cy="9144000"/>
  <p:embeddedFontLst>
    <p:embeddedFont>
      <p:font typeface="Arial Black" panose="020B0A04020102020204" pitchFamily="34" charset="0"/>
      <p:regular r:id="rId44"/>
      <p:bold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0" roundtripDataSignature="AMtx7miI24L7NG4l4VETAfZp+70O2eImJ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4.fntdata"/><Relationship Id="rId50" Type="http://customschemas.google.com/relationships/presentationmetadata" Target="meta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2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3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9b797fe07b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9b797fe07b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9b797fe07b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9b797fe07b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9b797fe07b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9b797fe07b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9fffff47b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9fffff47b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Bradley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Central Methodist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Drury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53e2d65e2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53e2d65e2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K-State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9b797fe07b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9b797fe07b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Millikin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Missouri State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MO S&amp;T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Murray State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9ef8a9efd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9ef8a9efd4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Southeast MO State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" name="Google Shape;229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SIU-Carbondale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a07fa3b887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ga07fa3b887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Nebraska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9b797fe07b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9b797fe07b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2" name="Google Shape;262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Tulsa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Truman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" name="Google Shape;270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Iowa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KU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" name="Google Shape;279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Kentucky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Memphis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Mizzou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Western Illinois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9b797fe07b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9b797fe07b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Westminster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9b797fe07b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9b797fe07b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William Woods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9b797fe07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9b797fe07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9b797fe07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g9b797fe07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9b797fe07b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9b797fe07b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9b797fe07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9b797fe07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9b797fe07b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9b797fe07b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9b797fe07b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9b797fe07b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9b797fe07b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9b797fe07b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4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2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5" name="Google Shape;45;p5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3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3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0" name="Google Shape;60;p5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5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5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5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55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5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5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56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5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5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7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7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5" name="Google Shape;85;p57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57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7" name="Google Shape;87;p57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5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5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5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5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9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59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99" name="Google Shape;99;p59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00" name="Google Shape;100;p5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5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5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60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Google Shape;106;p60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07" name="Google Shape;107;p6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6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6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61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6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6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6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2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62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6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6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6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4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9" name="Google Shape;29;p4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3" name="Google Shape;33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5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7" name="Google Shape;37;p5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8" name="Google Shape;38;p5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2" name="Google Shape;42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4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4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4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4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hyperlink" Target="mailto:amanda.bama@ua.edu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53e2d65e2c_0_0"/>
          <p:cNvSpPr txBox="1"/>
          <p:nvPr/>
        </p:nvSpPr>
        <p:spPr>
          <a:xfrm>
            <a:off x="1817725" y="2752275"/>
            <a:ext cx="5525100" cy="12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Illinois Wesleyan University</a:t>
            </a:r>
            <a:endParaRPr sz="24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Milt Berwin</a:t>
            </a:r>
            <a:endParaRPr sz="2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www.iwu.edu/admissions</a:t>
            </a:r>
            <a:endParaRPr sz="2400"/>
          </a:p>
        </p:txBody>
      </p:sp>
      <p:pic>
        <p:nvPicPr>
          <p:cNvPr id="196" name="Google Shape;196;g53e2d65e2c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9775" y="959100"/>
            <a:ext cx="5124450" cy="188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ga07fa3b887_1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97671" y="0"/>
            <a:ext cx="2646331" cy="1725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ga07fa3b887_1_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4212"/>
            <a:ext cx="2990325" cy="1725625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ga07fa3b887_1_1"/>
          <p:cNvSpPr/>
          <p:nvPr/>
        </p:nvSpPr>
        <p:spPr>
          <a:xfrm>
            <a:off x="3052575" y="0"/>
            <a:ext cx="1675200" cy="392400"/>
          </a:xfrm>
          <a:prstGeom prst="rect">
            <a:avLst/>
          </a:prstGeom>
          <a:solidFill>
            <a:srgbClr val="595959"/>
          </a:solidFill>
          <a:ln w="952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37,842 Total Enrollment</a:t>
            </a:r>
            <a:endParaRPr sz="1100"/>
          </a:p>
        </p:txBody>
      </p:sp>
      <p:sp>
        <p:nvSpPr>
          <p:cNvPr id="240" name="Google Shape;240;ga07fa3b887_1_1"/>
          <p:cNvSpPr/>
          <p:nvPr/>
        </p:nvSpPr>
        <p:spPr>
          <a:xfrm>
            <a:off x="4863025" y="-4200"/>
            <a:ext cx="1600200" cy="618300"/>
          </a:xfrm>
          <a:prstGeom prst="rect">
            <a:avLst/>
          </a:prstGeom>
          <a:solidFill>
            <a:srgbClr val="595959"/>
          </a:solidFill>
          <a:ln w="952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200+ Areas of Study and 7 Honors Programs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ga07fa3b887_1_1"/>
          <p:cNvSpPr/>
          <p:nvPr/>
        </p:nvSpPr>
        <p:spPr>
          <a:xfrm>
            <a:off x="7" y="1860884"/>
            <a:ext cx="2199600" cy="736500"/>
          </a:xfrm>
          <a:prstGeom prst="rect">
            <a:avLst/>
          </a:prstGeom>
          <a:solidFill>
            <a:srgbClr val="595959"/>
          </a:solidFill>
          <a:ln w="952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sng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Fall 2020 Freshman Class</a:t>
            </a:r>
            <a:endParaRPr sz="110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3.83 Avg. GPA</a:t>
            </a:r>
            <a:endParaRPr sz="110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39.9% scored 30 or higher ACT</a:t>
            </a:r>
            <a:endParaRPr sz="110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221 National Merit Scholars</a:t>
            </a:r>
            <a:endParaRPr sz="1100"/>
          </a:p>
        </p:txBody>
      </p:sp>
      <p:pic>
        <p:nvPicPr>
          <p:cNvPr id="242" name="Google Shape;242;ga07fa3b887_1_1" descr="A picture containing drawing, tabl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28875" y="1848125"/>
            <a:ext cx="4286250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ga07fa3b887_1_1"/>
          <p:cNvSpPr txBox="1"/>
          <p:nvPr/>
        </p:nvSpPr>
        <p:spPr>
          <a:xfrm>
            <a:off x="4871125" y="678925"/>
            <a:ext cx="1584000" cy="1042500"/>
          </a:xfrm>
          <a:prstGeom prst="rect">
            <a:avLst/>
          </a:prstGeom>
          <a:solidFill>
            <a:srgbClr val="52525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#1 in the SEC and #2 in the nation for </a:t>
            </a:r>
            <a:r>
              <a:rPr lang="en" sz="12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</a:t>
            </a:r>
            <a:r>
              <a:rPr lang="en" sz="12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nternship </a:t>
            </a:r>
            <a:r>
              <a:rPr lang="en" sz="12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p</a:t>
            </a:r>
            <a:r>
              <a:rPr lang="en" sz="12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lacement</a:t>
            </a:r>
            <a:endParaRPr sz="1100"/>
          </a:p>
        </p:txBody>
      </p:sp>
      <p:pic>
        <p:nvPicPr>
          <p:cNvPr id="244" name="Google Shape;244;ga07fa3b887_1_1" descr="A person smiling for the camera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17985" y="1835388"/>
            <a:ext cx="736366" cy="736367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ga07fa3b887_1_1"/>
          <p:cNvSpPr txBox="1"/>
          <p:nvPr/>
        </p:nvSpPr>
        <p:spPr>
          <a:xfrm>
            <a:off x="6944375" y="1848125"/>
            <a:ext cx="2199600" cy="8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Amanda Sisk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Regional Recruiter for 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MO, KS, and Southern IL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amanda.bama@ua.edu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314-610-7493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ga07fa3b887_1_1"/>
          <p:cNvSpPr txBox="1"/>
          <p:nvPr/>
        </p:nvSpPr>
        <p:spPr>
          <a:xfrm>
            <a:off x="3059475" y="926450"/>
            <a:ext cx="1675200" cy="795000"/>
          </a:xfrm>
          <a:prstGeom prst="rect">
            <a:avLst/>
          </a:prstGeom>
          <a:solidFill>
            <a:srgbClr val="52525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u="sng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January 15th</a:t>
            </a:r>
            <a:r>
              <a:rPr lang="en"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 scholarship app priority deadline!</a:t>
            </a:r>
            <a:endParaRPr sz="10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47" name="Google Shape;247;ga07fa3b887_1_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3128488"/>
            <a:ext cx="4199330" cy="1934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ga07fa3b887_1_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39733" y="3128500"/>
            <a:ext cx="4804266" cy="1725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9" name="Google Shape;249;ga07fa3b887_1_1"/>
          <p:cNvCxnSpPr/>
          <p:nvPr/>
        </p:nvCxnSpPr>
        <p:spPr>
          <a:xfrm>
            <a:off x="4285025" y="2730875"/>
            <a:ext cx="3000" cy="237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0" name="Google Shape;250;ga07fa3b887_1_1"/>
          <p:cNvSpPr txBox="1"/>
          <p:nvPr/>
        </p:nvSpPr>
        <p:spPr>
          <a:xfrm>
            <a:off x="614300" y="2736825"/>
            <a:ext cx="2703300" cy="3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rial Black"/>
                <a:ea typeface="Arial Black"/>
                <a:cs typeface="Arial Black"/>
                <a:sym typeface="Arial Black"/>
              </a:rPr>
              <a:t>Automatic Merit Scholarships</a:t>
            </a:r>
            <a:r>
              <a:rPr lang="en"/>
              <a:t>	</a:t>
            </a:r>
            <a:endParaRPr/>
          </a:p>
        </p:txBody>
      </p:sp>
      <p:sp>
        <p:nvSpPr>
          <p:cNvPr id="251" name="Google Shape;251;ga07fa3b887_1_1"/>
          <p:cNvSpPr txBox="1"/>
          <p:nvPr/>
        </p:nvSpPr>
        <p:spPr>
          <a:xfrm>
            <a:off x="4339725" y="2686175"/>
            <a:ext cx="46668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rial Black"/>
                <a:ea typeface="Arial Black"/>
                <a:cs typeface="Arial Black"/>
                <a:sym typeface="Arial Black"/>
              </a:rPr>
              <a:t>Competitive academic scholarships (based on core GPA and scholarship application)</a:t>
            </a:r>
            <a:endParaRPr sz="1200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52" name="Google Shape;252;ga07fa3b887_1_1"/>
          <p:cNvSpPr/>
          <p:nvPr/>
        </p:nvSpPr>
        <p:spPr>
          <a:xfrm>
            <a:off x="3059475" y="446575"/>
            <a:ext cx="1675200" cy="425700"/>
          </a:xfrm>
          <a:prstGeom prst="rect">
            <a:avLst/>
          </a:prstGeom>
          <a:solidFill>
            <a:srgbClr val="595959"/>
          </a:solidFill>
          <a:ln w="952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58% Out-of-State Enrollment</a:t>
            </a:r>
            <a:endParaRPr sz="11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29"/>
          <p:cNvPicPr preferRelativeResize="0"/>
          <p:nvPr/>
        </p:nvPicPr>
        <p:blipFill rotWithShape="1">
          <a:blip r:embed="rId3">
            <a:alphaModFix/>
          </a:blip>
          <a:srcRect t="-189" b="15940"/>
          <a:stretch/>
        </p:blipFill>
        <p:spPr>
          <a:xfrm>
            <a:off x="0" y="-31470"/>
            <a:ext cx="9144000" cy="5196254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9"/>
          <p:cNvSpPr txBox="1"/>
          <p:nvPr/>
        </p:nvSpPr>
        <p:spPr>
          <a:xfrm>
            <a:off x="0" y="-31470"/>
            <a:ext cx="9144000" cy="5324535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1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1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1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1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1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	  20,830 	                  150+ Majors                        Smallest B1G	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      Undergraduates                 600+ Organizations                   Public School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1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	► Tuition/Fees: $25,896		» New 3.0 cumulative HS GPA will satisfy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	Room/Board: $11,830 			performance requirement for admission 						(test scores still necessary for scholarships)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	► $13k/year  - Average Merit Scholarship		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					» Institutional, Common &amp; Coalition App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	► Business, Engineering, Education	Self-report academic information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	 and Journalism – Top Colleges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					» $160 million in enhancements + new facility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	► Test flexible for admission &amp; scholarships	for College of Engineering opening 2022/2023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1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					» New $47 million facility for College of Education	Email: admissions@unl.edu		and Human Sciences opening Fall 2022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	Website: Admissions.unl.edu</a:t>
            </a:r>
            <a:endParaRPr sz="1400" b="0" i="1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1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9" name="Google Shape;259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74278" y="161571"/>
            <a:ext cx="4601321" cy="8761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7200" y="-45925"/>
            <a:ext cx="92012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134</Words>
  <Application>Microsoft Office PowerPoint</Application>
  <PresentationFormat>On-screen Show (16:9)</PresentationFormat>
  <Paragraphs>59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Arial Black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Sami Thomas</dc:creator>
  <cp:lastModifiedBy>Sami Thomas</cp:lastModifiedBy>
  <cp:revision>1</cp:revision>
  <dcterms:modified xsi:type="dcterms:W3CDTF">2020-10-29T20:51:45Z</dcterms:modified>
</cp:coreProperties>
</file>